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55" r:id="rId5"/>
    <p:sldId id="1160" r:id="rId6"/>
    <p:sldId id="1156" r:id="rId7"/>
    <p:sldId id="1161" r:id="rId8"/>
    <p:sldId id="1157" r:id="rId9"/>
    <p:sldId id="1162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indent="1793875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过桥米线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是云南的一道特色菜肴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也是云南传统文化的象征。这道菜通常由鸡汤、肉、蔬菜和米线制成。本文讲述了这道菜肴背后的故事。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9" y="2495695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251" y="1066129"/>
            <a:ext cx="10619910" cy="113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或填入括号中所给单词的正确形式。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“Crossing-the-bridge rice noodles” is the name of a special dish in Yunnan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also a symbol of traditional culture of Yunnan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dish is usually made of chicken soup, meat,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rice noodles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6614" y="2441140"/>
            <a:ext cx="15343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vegetables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考查名词。句意：这道菜肴通常由鸡汤、肉、蔬菜和米线制成。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连接并列成分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rice noodles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米线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）为复数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也应用复数形式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vegetables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蔬菜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There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story behind this dish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long ago, a man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day on an island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Mengzi City in Yunnan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expected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favourite rice noodles for meals, so his wife crossed a bridge to the island every day to bring him rice noodles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 noodles would get cold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she didn’t know how to keep the noodles warm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94806" y="84533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is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42900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动词。句意：这道菜肴背后有一个故事。此句为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be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story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是单数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667949" y="863268"/>
            <a:ext cx="1143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studied</a:t>
            </a:r>
            <a:endParaRPr lang="zh-CN" altLang="en-US"/>
          </a:p>
        </p:txBody>
      </p:sp>
      <p:sp>
        <p:nvSpPr>
          <p:cNvPr id="12" name="内容占位符 3"/>
          <p:cNvSpPr txBox="1">
            <a:spLocks/>
          </p:cNvSpPr>
          <p:nvPr/>
        </p:nvSpPr>
        <p:spPr bwMode="auto">
          <a:xfrm>
            <a:off x="360854" y="449119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考查动词。句意：很久很久以前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一位男子每天都在云南蒙自市的一个小岛上学习。根据时间状语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“Long long ago”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很久很久以前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句子时态为一般过去时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studied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03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There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story behind this dish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long ago, a man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day on an island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Mengzi City in Yunnan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expected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favourite rice noodles for meals, so his wife crossed a bridge to the island every day to bring him rice noodles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 noodles would get cold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she didn’t know how to keep the noodles warm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739953" y="1392923"/>
            <a:ext cx="11336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to have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263558" y="2442336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quickly</a:t>
            </a:r>
            <a:endParaRPr lang="zh-CN" altLang="en-US"/>
          </a:p>
        </p:txBody>
      </p:sp>
      <p:sp>
        <p:nvSpPr>
          <p:cNvPr id="10" name="内容占位符 3"/>
          <p:cNvSpPr txBox="1">
            <a:spLocks/>
          </p:cNvSpPr>
          <p:nvPr/>
        </p:nvSpPr>
        <p:spPr bwMode="auto">
          <a:xfrm>
            <a:off x="262558" y="346035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考查不定式。句意：他希望能吃到自己最爱的米线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所以他的妻子每天都过桥到岛上给他送米线。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expect to do sth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为固定搭配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期望做某事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have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have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3"/>
          <p:cNvSpPr txBox="1">
            <a:spLocks/>
          </p:cNvSpPr>
          <p:nvPr/>
        </p:nvSpPr>
        <p:spPr bwMode="auto">
          <a:xfrm>
            <a:off x="311706" y="503505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考查副词。句意：但在途中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米线很快就会变凉。修饰动词短语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cold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498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0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One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she made some chicken soup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husband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stayed warm during the trip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found out something—the oil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top of the soup kept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wife then had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idea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tried bringing the chicken soup, rice noodles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foods in different bowls, and put them together after she got to the island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way the dish stayed warm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383238" y="836712"/>
            <a:ext cx="5774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for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559702" y="1412776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it</a:t>
            </a:r>
            <a:endParaRPr lang="zh-CN" altLang="en-US"/>
          </a:p>
        </p:txBody>
      </p:sp>
      <p:sp>
        <p:nvSpPr>
          <p:cNvPr id="11" name="内容占位符 3"/>
          <p:cNvSpPr txBox="1">
            <a:spLocks/>
          </p:cNvSpPr>
          <p:nvPr/>
        </p:nvSpPr>
        <p:spPr bwMode="auto">
          <a:xfrm>
            <a:off x="337775" y="342900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考查介词。句意：有一天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她为丈夫做了些鸡汤。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sth for sb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为某人制作某物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3"/>
          <p:cNvSpPr txBox="1">
            <a:spLocks/>
          </p:cNvSpPr>
          <p:nvPr/>
        </p:nvSpPr>
        <p:spPr bwMode="auto">
          <a:xfrm>
            <a:off x="337775" y="453873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考查代词。句意：她发现了一个现象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——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汤上面的油能让汤保持温热。此处指代上文的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“chicken soup”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73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1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One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she made some chicken soup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husband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stayed warm during the trip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found out something—the oil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top of the soup kept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wife then had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idea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tried bringing the chicken soup, rice noodles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foods in different bowls, and put them together after she got to the island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way the dish stayed warm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583038" y="1946448"/>
            <a:ext cx="510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990750" y="2492896"/>
            <a:ext cx="681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and</a:t>
            </a:r>
            <a:endParaRPr lang="zh-CN" altLang="en-US"/>
          </a:p>
        </p:txBody>
      </p:sp>
      <p:sp>
        <p:nvSpPr>
          <p:cNvPr id="11" name="内容占位符 3"/>
          <p:cNvSpPr txBox="1">
            <a:spLocks/>
          </p:cNvSpPr>
          <p:nvPr/>
        </p:nvSpPr>
        <p:spPr bwMode="auto">
          <a:xfrm>
            <a:off x="337775" y="342900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考查冠词。句意：然后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这位妻子有了一个主意。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发音以元音音素开头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一个主意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应用不定冠词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3"/>
          <p:cNvSpPr txBox="1">
            <a:spLocks/>
          </p:cNvSpPr>
          <p:nvPr/>
        </p:nvSpPr>
        <p:spPr bwMode="auto">
          <a:xfrm>
            <a:off x="337775" y="453873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考查连词。句意：她尝试把鸡汤、米线和其他食物放在不同的碗里带着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到达岛上后再把它们放在一起。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chicken soup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rice noodles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foods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其他食物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）为并列关系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362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8148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To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 this wife, this dish was known as “crossing-the-bridge rice noodles”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it became one of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dishes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78250" y="1663551"/>
            <a:ext cx="23407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the most famous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10672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考查形容词。句意：后来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它成了中国最著名的菜肴之一。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＋形容词最高级＋名词复数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的最高级是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most famous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most famous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88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4904"/>
            <a:ext cx="11485848" cy="1130246"/>
          </a:xfrm>
        </p:spPr>
        <p:txBody>
          <a:bodyPr/>
          <a:lstStyle/>
          <a:p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语法填空题要根据上下文语境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运用语法和词汇知识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反复推敲以求得结果。对于同义词和近义词的选项</a:t>
            </a:r>
            <a:r>
              <a:rPr lang="en-US" altLang="zh-CN" b="1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在充分考虑到上下文具体语境下特别要注意它们的搭配。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 bwMode="auto">
          <a:xfrm>
            <a:off x="406574" y="1988840"/>
            <a:ext cx="11440128" cy="1994342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1700808"/>
            <a:ext cx="2016224" cy="68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34159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672</Words>
  <Application>Microsoft Office PowerPoint</Application>
  <PresentationFormat>自定义</PresentationFormat>
  <Paragraphs>32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449</cp:revision>
  <dcterms:created xsi:type="dcterms:W3CDTF">2020-11-06T05:24:00Z</dcterms:created>
  <dcterms:modified xsi:type="dcterms:W3CDTF">2025-09-17T17:35:08Z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